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81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F310-61CD-3344-91A2-BC7C9AA0A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LA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A4295-E737-4E48-83A1-4E23A95AC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IBM capstone project</a:t>
            </a:r>
          </a:p>
          <a:p>
            <a:r>
              <a:rPr lang="en-US" dirty="0"/>
              <a:t>Author: Charlotte Huang</a:t>
            </a:r>
          </a:p>
        </p:txBody>
      </p:sp>
    </p:spTree>
    <p:extLst>
      <p:ext uri="{BB962C8B-B14F-4D97-AF65-F5344CB8AC3E}">
        <p14:creationId xmlns:p14="http://schemas.microsoft.com/office/powerpoint/2010/main" val="395001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3466-0B41-6142-8A5A-FFBC7261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A6EB-9F41-0C47-B7FB-9E3C732DE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Los Angeles is one of the most popular cities in the US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people from different walks of life are moving to LA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facing big difficulties of choosing neighborhoods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aims to cluster all neighborhoods in LA according to their venues and provide people with some suggestions about each neighborhood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9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43F2-5380-E14E-9F8C-972B6417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15811-D6BF-9242-99E8-2823728F4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861" y="1346670"/>
            <a:ext cx="7796540" cy="1583182"/>
          </a:xfrm>
        </p:spPr>
        <p:txBody>
          <a:bodyPr/>
          <a:lstStyle/>
          <a:p>
            <a:r>
              <a:rPr lang="en-US" dirty="0"/>
              <a:t>LA neighborhood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47D9A-92D1-FE40-923D-E4EC1C29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2" y="2929852"/>
            <a:ext cx="3745250" cy="2042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1D75D-7F65-334D-853F-428D8046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36" y="1885286"/>
            <a:ext cx="5773261" cy="34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F761-C2E9-4C4E-BBF4-9414CFE7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FD9D7-EAE9-8A41-9845-6740BDBFE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652" y="1010060"/>
            <a:ext cx="7796540" cy="1750450"/>
          </a:xfrm>
        </p:spPr>
        <p:txBody>
          <a:bodyPr/>
          <a:lstStyle/>
          <a:p>
            <a:r>
              <a:rPr lang="en-US" dirty="0" err="1"/>
              <a:t>FourSqaure</a:t>
            </a:r>
            <a:r>
              <a:rPr lang="en-US" dirty="0"/>
              <a:t>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67E06-AA05-FF42-8963-7B72536D1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49" y="2379233"/>
            <a:ext cx="8133500" cy="1593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719B1-A6EC-1640-85C7-5BEC02AF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49" y="4714525"/>
            <a:ext cx="8133500" cy="159361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DCA3377F-B8DC-694C-A81D-06131637A55B}"/>
              </a:ext>
            </a:extLst>
          </p:cNvPr>
          <p:cNvSpPr/>
          <p:nvPr/>
        </p:nvSpPr>
        <p:spPr>
          <a:xfrm>
            <a:off x="5988205" y="3972842"/>
            <a:ext cx="353394" cy="7416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F3ECA-8C9D-C340-AF9C-6342E1A69D59}"/>
              </a:ext>
            </a:extLst>
          </p:cNvPr>
          <p:cNvSpPr txBox="1"/>
          <p:nvPr/>
        </p:nvSpPr>
        <p:spPr>
          <a:xfrm>
            <a:off x="6724184" y="4125951"/>
            <a:ext cx="201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Dummy coding</a:t>
            </a:r>
          </a:p>
        </p:txBody>
      </p:sp>
    </p:spTree>
    <p:extLst>
      <p:ext uri="{BB962C8B-B14F-4D97-AF65-F5344CB8AC3E}">
        <p14:creationId xmlns:p14="http://schemas.microsoft.com/office/powerpoint/2010/main" val="264575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2AE2-6D1A-744A-99CD-D3EDA2B4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3797-C07B-8340-9D53-C35ABC4EA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861" y="1885285"/>
            <a:ext cx="7796540" cy="8137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Clustering (K-means)</a:t>
            </a:r>
          </a:p>
          <a:p>
            <a:pPr lvl="1"/>
            <a:r>
              <a:rPr lang="en-US" dirty="0"/>
              <a:t>K =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E2B56-FEFF-714C-8DBC-EF65AC79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72" y="2944381"/>
            <a:ext cx="9580192" cy="3105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C28A02-D35B-0745-BE7D-5263430B87DD}"/>
              </a:ext>
            </a:extLst>
          </p:cNvPr>
          <p:cNvSpPr/>
          <p:nvPr/>
        </p:nvSpPr>
        <p:spPr>
          <a:xfrm>
            <a:off x="4114800" y="2699032"/>
            <a:ext cx="535259" cy="3712919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7AB4-6398-FC45-916D-84DAE2639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49DF4-30D8-604E-B459-598DCE38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08" y="1695277"/>
            <a:ext cx="7735131" cy="4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7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8F6D-C7A4-3743-89CA-106F7ECF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4897-F705-6846-AB49-956A31EE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112" y="1728439"/>
            <a:ext cx="9087027" cy="432150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First cluster has 3 neighborhoods. Their most common venues are different types of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shops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including sports, cloths and drugstores. This cluster is suitable for those who enjoying shopping and have high commodity demand.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Third cluster has 3 neighborhoods. Interestingly enough, their most common venues are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parks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yoga studios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This cluster is especially favorable for those who enjoy life and will take some time every day to exercise.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Fourth cluster contain most number of neighborhoods. Therefore, their common venues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vary a lot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across different neighborhoods. However, they generally have restaurants, grocery stores, and some entertaining places. This cluster can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satisfy most people's needs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1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11</TotalTime>
  <Words>202</Words>
  <Application>Microsoft Macintosh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MS Shell Dlg 2</vt:lpstr>
      <vt:lpstr>Arial</vt:lpstr>
      <vt:lpstr>Calibri</vt:lpstr>
      <vt:lpstr>Wingdings</vt:lpstr>
      <vt:lpstr>Wingdings 3</vt:lpstr>
      <vt:lpstr>Madison</vt:lpstr>
      <vt:lpstr>Exploring LA Neighborhoods</vt:lpstr>
      <vt:lpstr>Introduction</vt:lpstr>
      <vt:lpstr>Dataset</vt:lpstr>
      <vt:lpstr>Dataset</vt:lpstr>
      <vt:lpstr>Machine Learning 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LA Neighborhoods</dc:title>
  <dc:creator>Yihuan Huang</dc:creator>
  <cp:lastModifiedBy>Yihuan Huang</cp:lastModifiedBy>
  <cp:revision>2</cp:revision>
  <dcterms:created xsi:type="dcterms:W3CDTF">2019-12-30T09:37:16Z</dcterms:created>
  <dcterms:modified xsi:type="dcterms:W3CDTF">2019-12-30T09:49:05Z</dcterms:modified>
</cp:coreProperties>
</file>